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6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3"/>
  </p:notesMasterIdLst>
  <p:sldIdLst>
    <p:sldId id="256" r:id="rId2"/>
    <p:sldId id="269" r:id="rId3"/>
    <p:sldId id="273" r:id="rId4"/>
    <p:sldId id="270" r:id="rId5"/>
    <p:sldId id="271" r:id="rId6"/>
    <p:sldId id="272" r:id="rId7"/>
    <p:sldId id="274" r:id="rId8"/>
    <p:sldId id="285" r:id="rId9"/>
    <p:sldId id="257" r:id="rId10"/>
    <p:sldId id="266" r:id="rId11"/>
    <p:sldId id="267" r:id="rId12"/>
    <p:sldId id="268" r:id="rId13"/>
    <p:sldId id="280" r:id="rId14"/>
    <p:sldId id="281" r:id="rId15"/>
    <p:sldId id="282" r:id="rId16"/>
    <p:sldId id="283" r:id="rId17"/>
    <p:sldId id="284" r:id="rId18"/>
    <p:sldId id="261" r:id="rId19"/>
    <p:sldId id="262" r:id="rId20"/>
    <p:sldId id="286" r:id="rId21"/>
    <p:sldId id="287" r:id="rId22"/>
    <p:sldId id="288" r:id="rId23"/>
    <p:sldId id="289" r:id="rId24"/>
    <p:sldId id="291" r:id="rId25"/>
    <p:sldId id="290" r:id="rId26"/>
    <p:sldId id="292" r:id="rId27"/>
    <p:sldId id="293" r:id="rId28"/>
    <p:sldId id="295" r:id="rId29"/>
    <p:sldId id="258" r:id="rId30"/>
    <p:sldId id="259" r:id="rId31"/>
    <p:sldId id="260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4212" autoAdjust="0"/>
  </p:normalViewPr>
  <p:slideViewPr>
    <p:cSldViewPr snapToGrid="0">
      <p:cViewPr varScale="1">
        <p:scale>
          <a:sx n="53" d="100"/>
          <a:sy n="53" d="100"/>
        </p:scale>
        <p:origin x="14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9FA91-2105-4D5C-AD4F-B0BE4E83DA1A}" type="datetimeFigureOut">
              <a:rPr lang="tr-TR" smtClean="0"/>
              <a:t>27.03.2021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78DF2-0608-407D-A57B-1619DF6EE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16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7988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186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432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536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87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200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39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23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45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78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487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1" i="0" dirty="0">
              <a:solidFill>
                <a:srgbClr val="292929"/>
              </a:solidFill>
              <a:effectLst/>
              <a:latin typeface="medium-content-serif-font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95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67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2460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801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948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3343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56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73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6769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991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229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332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32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83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65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198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682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06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357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11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5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2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88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0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11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8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DF47A-6AF3-431D-9EC6-A757B60C7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129B4F-679C-4C33-9E74-2045DE56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tr-TR" sz="54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6189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>
                <a:effectLst/>
                <a:latin typeface="Roboto"/>
              </a:rPr>
              <a:t>Framework vs Library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43CC1E39-88A9-4402-8A6A-96155284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80" y="1451564"/>
            <a:ext cx="6869189" cy="46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 dirty="0">
                <a:effectLst/>
                <a:latin typeface="Roboto"/>
              </a:rPr>
              <a:t>Framework </a:t>
            </a:r>
            <a:r>
              <a:rPr lang="tr-TR" b="0" i="0" dirty="0" err="1">
                <a:effectLst/>
                <a:latin typeface="Roboto"/>
              </a:rPr>
              <a:t>vs</a:t>
            </a:r>
            <a:r>
              <a:rPr lang="tr-TR" b="0" i="0" dirty="0">
                <a:effectLst/>
                <a:latin typeface="Roboto"/>
              </a:rPr>
              <a:t> Library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9F96E1-10C4-4BD3-A176-111A3871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Library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C4FE912-D828-4985-84AA-CE60C35AE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/>
          <a:lstStyle/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Image Processing: OpenCV</a:t>
            </a:r>
          </a:p>
          <a:p>
            <a:r>
              <a:rPr lang="en-US" dirty="0"/>
              <a:t>Graphics Library: OpenGL</a:t>
            </a:r>
          </a:p>
          <a:p>
            <a:endParaRPr lang="en-US" dirty="0"/>
          </a:p>
          <a:p>
            <a:r>
              <a:rPr lang="en-US" dirty="0"/>
              <a:t>React</a:t>
            </a:r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C038F3ED-BF69-4319-8A2C-DC9DE53E7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/>
              <a:t>Framework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CF9F7925-A1EA-472C-948C-201C63B85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MVC</a:t>
            </a:r>
          </a:p>
          <a:p>
            <a:r>
              <a:rPr lang="en-US" dirty="0"/>
              <a:t>Game Framework: Unity</a:t>
            </a:r>
          </a:p>
          <a:p>
            <a:r>
              <a:rPr lang="en-US" dirty="0"/>
              <a:t>Application Framework: Spring</a:t>
            </a:r>
          </a:p>
          <a:p>
            <a:endParaRPr lang="en-US" dirty="0"/>
          </a:p>
          <a:p>
            <a:r>
              <a:rPr lang="en-US" dirty="0"/>
              <a:t>Angular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118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3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690688"/>
            <a:ext cx="8352382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353" y="1690688"/>
            <a:ext cx="7998675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419" y="1690688"/>
            <a:ext cx="7916543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952" y="1690688"/>
            <a:ext cx="7761478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627" y="1690688"/>
            <a:ext cx="7356127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25CD787-EC9E-49D7-80FF-BD39C76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3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96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402A1F-020C-47DD-82F7-24CEFAFA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904875"/>
            <a:ext cx="8572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3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8FEE819-581A-430E-9F9E-EA6AAD57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70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DF01576-AAC8-4197-91BD-5D37B4CE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28" y="1498193"/>
            <a:ext cx="9391937" cy="4548381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Data Binding vs Two way Data Binding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0079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402F2F3-0B2D-46C0-B1E1-DDB1B21BD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9" y="912812"/>
            <a:ext cx="8167669" cy="5032375"/>
          </a:xfrm>
        </p:spPr>
      </p:pic>
    </p:spTree>
    <p:extLst>
      <p:ext uri="{BB962C8B-B14F-4D97-AF65-F5344CB8AC3E}">
        <p14:creationId xmlns:p14="http://schemas.microsoft.com/office/powerpoint/2010/main" val="2105827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React</a:t>
            </a:r>
            <a:r>
              <a:rPr lang="tr-TR" dirty="0"/>
              <a:t>?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897BF58-950C-46EE-9EF5-0D24DC52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7D8A10E4-40FE-4A2E-AAEB-0015BBD8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9" y="3066071"/>
            <a:ext cx="10515600" cy="10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0D2DF5-DC29-4DF7-AB34-E970E050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7" y="2015804"/>
            <a:ext cx="11483546" cy="28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Using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in JSX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810B30-02B5-4DB4-BD2B-FABAD37B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13" y="1299433"/>
            <a:ext cx="9259330" cy="50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Properties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0C05481-D120-4D22-8EC2-FAA2FA0E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2473990"/>
            <a:ext cx="10684476" cy="86284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75DC03-8AD3-4C7E-81B2-2D829A28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2" y="3658904"/>
            <a:ext cx="10684476" cy="808410"/>
          </a:xfrm>
          <a:prstGeom prst="rect">
            <a:avLst/>
          </a:prstGeom>
        </p:spPr>
      </p:pic>
      <p:graphicFrame>
        <p:nvGraphicFramePr>
          <p:cNvPr id="6" name="Nesne 5">
            <a:extLst>
              <a:ext uri="{FF2B5EF4-FFF2-40B4-BE49-F238E27FC236}">
                <a16:creationId xmlns:a16="http://schemas.microsoft.com/office/drawing/2014/main" id="{E2209466-5C09-4C39-9E87-946B7014BD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435365"/>
              </p:ext>
            </p:extLst>
          </p:nvPr>
        </p:nvGraphicFramePr>
        <p:xfrm>
          <a:off x="753762" y="4931391"/>
          <a:ext cx="9799507" cy="80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 Eşlem Resmi" r:id="rId5" imgW="4734000" imgH="390600" progId="Paint.Picture">
                  <p:embed/>
                </p:oleObj>
              </mc:Choice>
              <mc:Fallback>
                <p:oleObj name="Bit Eşlem Resmi" r:id="rId5" imgW="4734000" imgH="390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762" y="4931391"/>
                        <a:ext cx="9799507" cy="808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80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33AD12-01DA-4246-9957-104E06A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Sub-Elements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EDD0607-0C40-4DF5-A9C4-CDE7249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968" y="2157995"/>
            <a:ext cx="10515600" cy="904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FD021E9-684D-4FFF-A7CA-CAAF8463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8" y="3429000"/>
            <a:ext cx="10515600" cy="20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A72E3-5B10-45D3-9C75-EF0AAE14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JSX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Represents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Objects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9D21E33-14BB-4381-9C8C-3DA6044D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918" y="1854166"/>
            <a:ext cx="10515600" cy="19733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D35908-99D7-456D-8686-44A3C2F7A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7" y="3827496"/>
            <a:ext cx="10515599" cy="19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B2D83A9-18E9-43E8-BD37-7086C574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78"/>
            <a:ext cx="12382500" cy="77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127A3E-B5EB-4CA0-80D5-5D79C2F1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579750"/>
            <a:ext cx="7974980" cy="59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3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38D43A1-187B-4D0A-84A8-99E3A111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9363"/>
            <a:ext cx="12501797" cy="78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3862D98-A5DF-47D3-BE94-139D3F9B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401551" cy="77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AD6DF06-7D50-47C9-9C50-636A226C2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835"/>
            <a:ext cx="12192000" cy="49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MPA (Multi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Easy SEO optimization</a:t>
            </a:r>
          </a:p>
          <a:p>
            <a:r>
              <a:rPr lang="en-US" dirty="0"/>
              <a:t>Easy development</a:t>
            </a:r>
          </a:p>
          <a:p>
            <a:r>
              <a:rPr lang="en-US" dirty="0"/>
              <a:t>There are too many solutions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43705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Mobile application development will take much more time.</a:t>
            </a:r>
          </a:p>
          <a:p>
            <a:r>
              <a:rPr lang="en-US" dirty="0"/>
              <a:t>Web interface and backend development are tightly combined.</a:t>
            </a:r>
          </a:p>
          <a:p>
            <a:r>
              <a:rPr lang="en-US" dirty="0"/>
              <a:t>Takes longer to develop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09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SPA (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dirty="0"/>
          </a:p>
          <a:p>
            <a:pPr marL="0" indent="0" algn="ctr">
              <a:buNone/>
            </a:pPr>
            <a:endParaRPr lang="tr-TR" b="1" dirty="0"/>
          </a:p>
          <a:p>
            <a:r>
              <a:rPr lang="en-US" dirty="0"/>
              <a:t>Faster User Experience</a:t>
            </a:r>
          </a:p>
          <a:p>
            <a:r>
              <a:rPr lang="en-US" dirty="0"/>
              <a:t>Less Server Resources</a:t>
            </a:r>
          </a:p>
          <a:p>
            <a:r>
              <a:rPr lang="en-US" dirty="0"/>
              <a:t>Easier to debug</a:t>
            </a:r>
          </a:p>
          <a:p>
            <a:r>
              <a:rPr lang="en-US" dirty="0"/>
              <a:t>Easier Switching to Other Applications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Lower First Load Times</a:t>
            </a:r>
          </a:p>
          <a:p>
            <a:r>
              <a:rPr lang="en-US" dirty="0"/>
              <a:t>SEO Challenges</a:t>
            </a:r>
          </a:p>
          <a:p>
            <a:r>
              <a:rPr lang="en-US" dirty="0"/>
              <a:t>Security problems</a:t>
            </a:r>
          </a:p>
          <a:p>
            <a:r>
              <a:rPr lang="en-US" dirty="0"/>
              <a:t>Memory leaks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532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168760-2011-4EF7-99FF-49711A66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1913"/>
            <a:ext cx="76200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8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771E54-BB98-4F29-9B54-E599CC7F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5207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146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3A24"/>
      </a:dk2>
      <a:lt2>
        <a:srgbClr val="E6E8EB"/>
      </a:lt2>
      <a:accent1>
        <a:srgbClr val="B18E3B"/>
      </a:accent1>
      <a:accent2>
        <a:srgbClr val="C36E4D"/>
      </a:accent2>
      <a:accent3>
        <a:srgbClr val="9CA742"/>
      </a:accent3>
      <a:accent4>
        <a:srgbClr val="3B9BB1"/>
      </a:accent4>
      <a:accent5>
        <a:srgbClr val="4D7BC3"/>
      </a:accent5>
      <a:accent6>
        <a:srgbClr val="5E5BBE"/>
      </a:accent6>
      <a:hlink>
        <a:srgbClr val="6483CB"/>
      </a:hlink>
      <a:folHlink>
        <a:srgbClr val="848484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182</Words>
  <Application>Microsoft Office PowerPoint</Application>
  <PresentationFormat>Widescreen</PresentationFormat>
  <Paragraphs>83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Avenir Next LT Pro</vt:lpstr>
      <vt:lpstr>Calibri</vt:lpstr>
      <vt:lpstr>Consolas</vt:lpstr>
      <vt:lpstr>medium-content-serif-font</vt:lpstr>
      <vt:lpstr>Roboto</vt:lpstr>
      <vt:lpstr>Tw Cen MT</vt:lpstr>
      <vt:lpstr>ShapesVTI</vt:lpstr>
      <vt:lpstr>Bit Eşlem Resmi</vt:lpstr>
      <vt:lpstr>REACT</vt:lpstr>
      <vt:lpstr>PowerPoint Presentation</vt:lpstr>
      <vt:lpstr>PowerPoint Presentation</vt:lpstr>
      <vt:lpstr>PowerPoint Presentation</vt:lpstr>
      <vt:lpstr>MPA (Multi Page Application)</vt:lpstr>
      <vt:lpstr>SPA (Single Page Application)</vt:lpstr>
      <vt:lpstr>PowerPoint Presentation</vt:lpstr>
      <vt:lpstr>PowerPoint Presentation</vt:lpstr>
      <vt:lpstr>PowerPoint Presentation</vt:lpstr>
      <vt:lpstr>Framework vs Library</vt:lpstr>
      <vt:lpstr>Framework vs Library</vt:lpstr>
      <vt:lpstr>PowerPoint Presentation</vt:lpstr>
      <vt:lpstr>Component?</vt:lpstr>
      <vt:lpstr>Component?</vt:lpstr>
      <vt:lpstr>Component?</vt:lpstr>
      <vt:lpstr>Component?</vt:lpstr>
      <vt:lpstr>Component?</vt:lpstr>
      <vt:lpstr>PowerPoint Presentation</vt:lpstr>
      <vt:lpstr>PowerPoint Presentation</vt:lpstr>
      <vt:lpstr>One Way Data Binding vs Two way Data Binding</vt:lpstr>
      <vt:lpstr>PowerPoint Presentation</vt:lpstr>
      <vt:lpstr>When to Use React?</vt:lpstr>
      <vt:lpstr>What is JSX?</vt:lpstr>
      <vt:lpstr>What is JSX?</vt:lpstr>
      <vt:lpstr>Using JavaScript in JSX</vt:lpstr>
      <vt:lpstr>Defining Properties with JSX</vt:lpstr>
      <vt:lpstr>Defining Sub-Elements with JSX</vt:lpstr>
      <vt:lpstr>JSX Represents JavaScript Objects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Fırat DİKMEN</dc:creator>
  <cp:lastModifiedBy>coşkun polat</cp:lastModifiedBy>
  <cp:revision>38</cp:revision>
  <dcterms:created xsi:type="dcterms:W3CDTF">2020-09-16T07:47:59Z</dcterms:created>
  <dcterms:modified xsi:type="dcterms:W3CDTF">2021-03-27T21:12:37Z</dcterms:modified>
</cp:coreProperties>
</file>